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F1D507-FE13-4BD7-9ABE-CFE84771F6E2}">
  <a:tblStyle styleId="{7DF1D507-FE13-4BD7-9ABE-CFE84771F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{7DF1D507-FE13-4BD7-9ABE-CFE84771F6E2}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